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5832475" cy="4032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70" userDrawn="1">
          <p15:clr>
            <a:srgbClr val="A4A3A4"/>
          </p15:clr>
        </p15:guide>
        <p15:guide id="2" pos="1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1168" y="56"/>
      </p:cViewPr>
      <p:guideLst>
        <p:guide orient="horz" pos="1270"/>
        <p:guide pos="183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7436" y="659908"/>
            <a:ext cx="4957604" cy="1403820"/>
          </a:xfrm>
        </p:spPr>
        <p:txBody>
          <a:bodyPr anchor="b"/>
          <a:lstStyle>
            <a:lvl1pPr algn="ctr">
              <a:defRPr sz="352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9060" y="2117865"/>
            <a:ext cx="4374356" cy="973527"/>
          </a:xfrm>
        </p:spPr>
        <p:txBody>
          <a:bodyPr/>
          <a:lstStyle>
            <a:lvl1pPr marL="0" indent="0" algn="ctr">
              <a:buNone/>
              <a:defRPr sz="1411"/>
            </a:lvl1pPr>
            <a:lvl2pPr marL="268834" indent="0" algn="ctr">
              <a:buNone/>
              <a:defRPr sz="1176"/>
            </a:lvl2pPr>
            <a:lvl3pPr marL="537667" indent="0" algn="ctr">
              <a:buNone/>
              <a:defRPr sz="1058"/>
            </a:lvl3pPr>
            <a:lvl4pPr marL="806501" indent="0" algn="ctr">
              <a:buNone/>
              <a:defRPr sz="941"/>
            </a:lvl4pPr>
            <a:lvl5pPr marL="1075334" indent="0" algn="ctr">
              <a:buNone/>
              <a:defRPr sz="941"/>
            </a:lvl5pPr>
            <a:lvl6pPr marL="1344168" indent="0" algn="ctr">
              <a:buNone/>
              <a:defRPr sz="941"/>
            </a:lvl6pPr>
            <a:lvl7pPr marL="1613002" indent="0" algn="ctr">
              <a:buNone/>
              <a:defRPr sz="941"/>
            </a:lvl7pPr>
            <a:lvl8pPr marL="1881835" indent="0" algn="ctr">
              <a:buNone/>
              <a:defRPr sz="941"/>
            </a:lvl8pPr>
            <a:lvl9pPr marL="2150669" indent="0" algn="ctr">
              <a:buNone/>
              <a:defRPr sz="941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D4AC-D5E9-418E-9AD5-6A4B237E1392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001FB-9D16-4C67-908E-DE92212750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5044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D4AC-D5E9-418E-9AD5-6A4B237E1392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001FB-9D16-4C67-908E-DE92212750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5684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73865" y="214680"/>
            <a:ext cx="1257627" cy="341714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0983" y="214680"/>
            <a:ext cx="3699976" cy="341714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D4AC-D5E9-418E-9AD5-6A4B237E1392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001FB-9D16-4C67-908E-DE92212750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1701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D4AC-D5E9-418E-9AD5-6A4B237E1392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001FB-9D16-4C67-908E-DE92212750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1625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7945" y="1005263"/>
            <a:ext cx="5030510" cy="1677304"/>
          </a:xfrm>
        </p:spPr>
        <p:txBody>
          <a:bodyPr anchor="b"/>
          <a:lstStyle>
            <a:lvl1pPr>
              <a:defRPr sz="352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7945" y="2698435"/>
            <a:ext cx="5030510" cy="882054"/>
          </a:xfrm>
        </p:spPr>
        <p:txBody>
          <a:bodyPr/>
          <a:lstStyle>
            <a:lvl1pPr marL="0" indent="0">
              <a:buNone/>
              <a:defRPr sz="1411">
                <a:solidFill>
                  <a:schemeClr val="tx1"/>
                </a:solidFill>
              </a:defRPr>
            </a:lvl1pPr>
            <a:lvl2pPr marL="268834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2pPr>
            <a:lvl3pPr marL="537667" indent="0">
              <a:buNone/>
              <a:defRPr sz="1058">
                <a:solidFill>
                  <a:schemeClr val="tx1">
                    <a:tint val="75000"/>
                  </a:schemeClr>
                </a:solidFill>
              </a:defRPr>
            </a:lvl3pPr>
            <a:lvl4pPr marL="806501" indent="0">
              <a:buNone/>
              <a:defRPr sz="941">
                <a:solidFill>
                  <a:schemeClr val="tx1">
                    <a:tint val="75000"/>
                  </a:schemeClr>
                </a:solidFill>
              </a:defRPr>
            </a:lvl4pPr>
            <a:lvl5pPr marL="1075334" indent="0">
              <a:buNone/>
              <a:defRPr sz="941">
                <a:solidFill>
                  <a:schemeClr val="tx1">
                    <a:tint val="75000"/>
                  </a:schemeClr>
                </a:solidFill>
              </a:defRPr>
            </a:lvl5pPr>
            <a:lvl6pPr marL="1344168" indent="0">
              <a:buNone/>
              <a:defRPr sz="941">
                <a:solidFill>
                  <a:schemeClr val="tx1">
                    <a:tint val="75000"/>
                  </a:schemeClr>
                </a:solidFill>
              </a:defRPr>
            </a:lvl6pPr>
            <a:lvl7pPr marL="1613002" indent="0">
              <a:buNone/>
              <a:defRPr sz="941">
                <a:solidFill>
                  <a:schemeClr val="tx1">
                    <a:tint val="75000"/>
                  </a:schemeClr>
                </a:solidFill>
              </a:defRPr>
            </a:lvl7pPr>
            <a:lvl8pPr marL="1881835" indent="0">
              <a:buNone/>
              <a:defRPr sz="941">
                <a:solidFill>
                  <a:schemeClr val="tx1">
                    <a:tint val="75000"/>
                  </a:schemeClr>
                </a:solidFill>
              </a:defRPr>
            </a:lvl8pPr>
            <a:lvl9pPr marL="2150669" indent="0">
              <a:buNone/>
              <a:defRPr sz="94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D4AC-D5E9-418E-9AD5-6A4B237E1392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001FB-9D16-4C67-908E-DE92212750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4440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0983" y="1073400"/>
            <a:ext cx="2478802" cy="255842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52690" y="1073400"/>
            <a:ext cx="2478802" cy="255842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D4AC-D5E9-418E-9AD5-6A4B237E1392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001FB-9D16-4C67-908E-DE92212750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9642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742" y="214681"/>
            <a:ext cx="5030510" cy="77938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1743" y="988461"/>
            <a:ext cx="2467410" cy="484430"/>
          </a:xfrm>
        </p:spPr>
        <p:txBody>
          <a:bodyPr anchor="b"/>
          <a:lstStyle>
            <a:lvl1pPr marL="0" indent="0">
              <a:buNone/>
              <a:defRPr sz="1411" b="1"/>
            </a:lvl1pPr>
            <a:lvl2pPr marL="268834" indent="0">
              <a:buNone/>
              <a:defRPr sz="1176" b="1"/>
            </a:lvl2pPr>
            <a:lvl3pPr marL="537667" indent="0">
              <a:buNone/>
              <a:defRPr sz="1058" b="1"/>
            </a:lvl3pPr>
            <a:lvl4pPr marL="806501" indent="0">
              <a:buNone/>
              <a:defRPr sz="941" b="1"/>
            </a:lvl4pPr>
            <a:lvl5pPr marL="1075334" indent="0">
              <a:buNone/>
              <a:defRPr sz="941" b="1"/>
            </a:lvl5pPr>
            <a:lvl6pPr marL="1344168" indent="0">
              <a:buNone/>
              <a:defRPr sz="941" b="1"/>
            </a:lvl6pPr>
            <a:lvl7pPr marL="1613002" indent="0">
              <a:buNone/>
              <a:defRPr sz="941" b="1"/>
            </a:lvl7pPr>
            <a:lvl8pPr marL="1881835" indent="0">
              <a:buNone/>
              <a:defRPr sz="941" b="1"/>
            </a:lvl8pPr>
            <a:lvl9pPr marL="2150669" indent="0">
              <a:buNone/>
              <a:defRPr sz="94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1743" y="1472891"/>
            <a:ext cx="2467410" cy="2166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52691" y="988461"/>
            <a:ext cx="2479562" cy="484430"/>
          </a:xfrm>
        </p:spPr>
        <p:txBody>
          <a:bodyPr anchor="b"/>
          <a:lstStyle>
            <a:lvl1pPr marL="0" indent="0">
              <a:buNone/>
              <a:defRPr sz="1411" b="1"/>
            </a:lvl1pPr>
            <a:lvl2pPr marL="268834" indent="0">
              <a:buNone/>
              <a:defRPr sz="1176" b="1"/>
            </a:lvl2pPr>
            <a:lvl3pPr marL="537667" indent="0">
              <a:buNone/>
              <a:defRPr sz="1058" b="1"/>
            </a:lvl3pPr>
            <a:lvl4pPr marL="806501" indent="0">
              <a:buNone/>
              <a:defRPr sz="941" b="1"/>
            </a:lvl4pPr>
            <a:lvl5pPr marL="1075334" indent="0">
              <a:buNone/>
              <a:defRPr sz="941" b="1"/>
            </a:lvl5pPr>
            <a:lvl6pPr marL="1344168" indent="0">
              <a:buNone/>
              <a:defRPr sz="941" b="1"/>
            </a:lvl6pPr>
            <a:lvl7pPr marL="1613002" indent="0">
              <a:buNone/>
              <a:defRPr sz="941" b="1"/>
            </a:lvl7pPr>
            <a:lvl8pPr marL="1881835" indent="0">
              <a:buNone/>
              <a:defRPr sz="941" b="1"/>
            </a:lvl8pPr>
            <a:lvl9pPr marL="2150669" indent="0">
              <a:buNone/>
              <a:defRPr sz="94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52691" y="1472891"/>
            <a:ext cx="2479562" cy="2166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D4AC-D5E9-418E-9AD5-6A4B237E1392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001FB-9D16-4C67-908E-DE92212750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6626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D4AC-D5E9-418E-9AD5-6A4B237E1392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001FB-9D16-4C67-908E-DE92212750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07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D4AC-D5E9-418E-9AD5-6A4B237E1392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001FB-9D16-4C67-908E-DE92212750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1319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742" y="268817"/>
            <a:ext cx="1881125" cy="940858"/>
          </a:xfrm>
        </p:spPr>
        <p:txBody>
          <a:bodyPr anchor="b"/>
          <a:lstStyle>
            <a:lvl1pPr>
              <a:defRPr sz="188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9562" y="580570"/>
            <a:ext cx="2952690" cy="2865511"/>
          </a:xfrm>
        </p:spPr>
        <p:txBody>
          <a:bodyPr/>
          <a:lstStyle>
            <a:lvl1pPr>
              <a:defRPr sz="1882"/>
            </a:lvl1pPr>
            <a:lvl2pPr>
              <a:defRPr sz="1646"/>
            </a:lvl2pPr>
            <a:lvl3pPr>
              <a:defRPr sz="1411"/>
            </a:lvl3pPr>
            <a:lvl4pPr>
              <a:defRPr sz="1176"/>
            </a:lvl4pPr>
            <a:lvl5pPr>
              <a:defRPr sz="1176"/>
            </a:lvl5pPr>
            <a:lvl6pPr>
              <a:defRPr sz="1176"/>
            </a:lvl6pPr>
            <a:lvl7pPr>
              <a:defRPr sz="1176"/>
            </a:lvl7pPr>
            <a:lvl8pPr>
              <a:defRPr sz="1176"/>
            </a:lvl8pPr>
            <a:lvl9pPr>
              <a:defRPr sz="117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1742" y="1209675"/>
            <a:ext cx="1881125" cy="2241073"/>
          </a:xfrm>
        </p:spPr>
        <p:txBody>
          <a:bodyPr/>
          <a:lstStyle>
            <a:lvl1pPr marL="0" indent="0">
              <a:buNone/>
              <a:defRPr sz="941"/>
            </a:lvl1pPr>
            <a:lvl2pPr marL="268834" indent="0">
              <a:buNone/>
              <a:defRPr sz="823"/>
            </a:lvl2pPr>
            <a:lvl3pPr marL="537667" indent="0">
              <a:buNone/>
              <a:defRPr sz="706"/>
            </a:lvl3pPr>
            <a:lvl4pPr marL="806501" indent="0">
              <a:buNone/>
              <a:defRPr sz="588"/>
            </a:lvl4pPr>
            <a:lvl5pPr marL="1075334" indent="0">
              <a:buNone/>
              <a:defRPr sz="588"/>
            </a:lvl5pPr>
            <a:lvl6pPr marL="1344168" indent="0">
              <a:buNone/>
              <a:defRPr sz="588"/>
            </a:lvl6pPr>
            <a:lvl7pPr marL="1613002" indent="0">
              <a:buNone/>
              <a:defRPr sz="588"/>
            </a:lvl7pPr>
            <a:lvl8pPr marL="1881835" indent="0">
              <a:buNone/>
              <a:defRPr sz="588"/>
            </a:lvl8pPr>
            <a:lvl9pPr marL="2150669" indent="0">
              <a:buNone/>
              <a:defRPr sz="58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D4AC-D5E9-418E-9AD5-6A4B237E1392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001FB-9D16-4C67-908E-DE92212750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0895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742" y="268817"/>
            <a:ext cx="1881125" cy="940858"/>
          </a:xfrm>
        </p:spPr>
        <p:txBody>
          <a:bodyPr anchor="b"/>
          <a:lstStyle>
            <a:lvl1pPr>
              <a:defRPr sz="188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79562" y="580570"/>
            <a:ext cx="2952690" cy="2865511"/>
          </a:xfrm>
        </p:spPr>
        <p:txBody>
          <a:bodyPr anchor="t"/>
          <a:lstStyle>
            <a:lvl1pPr marL="0" indent="0">
              <a:buNone/>
              <a:defRPr sz="1882"/>
            </a:lvl1pPr>
            <a:lvl2pPr marL="268834" indent="0">
              <a:buNone/>
              <a:defRPr sz="1646"/>
            </a:lvl2pPr>
            <a:lvl3pPr marL="537667" indent="0">
              <a:buNone/>
              <a:defRPr sz="1411"/>
            </a:lvl3pPr>
            <a:lvl4pPr marL="806501" indent="0">
              <a:buNone/>
              <a:defRPr sz="1176"/>
            </a:lvl4pPr>
            <a:lvl5pPr marL="1075334" indent="0">
              <a:buNone/>
              <a:defRPr sz="1176"/>
            </a:lvl5pPr>
            <a:lvl6pPr marL="1344168" indent="0">
              <a:buNone/>
              <a:defRPr sz="1176"/>
            </a:lvl6pPr>
            <a:lvl7pPr marL="1613002" indent="0">
              <a:buNone/>
              <a:defRPr sz="1176"/>
            </a:lvl7pPr>
            <a:lvl8pPr marL="1881835" indent="0">
              <a:buNone/>
              <a:defRPr sz="1176"/>
            </a:lvl8pPr>
            <a:lvl9pPr marL="2150669" indent="0">
              <a:buNone/>
              <a:defRPr sz="117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1742" y="1209675"/>
            <a:ext cx="1881125" cy="2241073"/>
          </a:xfrm>
        </p:spPr>
        <p:txBody>
          <a:bodyPr/>
          <a:lstStyle>
            <a:lvl1pPr marL="0" indent="0">
              <a:buNone/>
              <a:defRPr sz="941"/>
            </a:lvl1pPr>
            <a:lvl2pPr marL="268834" indent="0">
              <a:buNone/>
              <a:defRPr sz="823"/>
            </a:lvl2pPr>
            <a:lvl3pPr marL="537667" indent="0">
              <a:buNone/>
              <a:defRPr sz="706"/>
            </a:lvl3pPr>
            <a:lvl4pPr marL="806501" indent="0">
              <a:buNone/>
              <a:defRPr sz="588"/>
            </a:lvl4pPr>
            <a:lvl5pPr marL="1075334" indent="0">
              <a:buNone/>
              <a:defRPr sz="588"/>
            </a:lvl5pPr>
            <a:lvl6pPr marL="1344168" indent="0">
              <a:buNone/>
              <a:defRPr sz="588"/>
            </a:lvl6pPr>
            <a:lvl7pPr marL="1613002" indent="0">
              <a:buNone/>
              <a:defRPr sz="588"/>
            </a:lvl7pPr>
            <a:lvl8pPr marL="1881835" indent="0">
              <a:buNone/>
              <a:defRPr sz="588"/>
            </a:lvl8pPr>
            <a:lvl9pPr marL="2150669" indent="0">
              <a:buNone/>
              <a:defRPr sz="58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1D4AC-D5E9-418E-9AD5-6A4B237E1392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001FB-9D16-4C67-908E-DE92212750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0109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0983" y="214681"/>
            <a:ext cx="5030510" cy="7793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983" y="1073400"/>
            <a:ext cx="5030510" cy="25584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0983" y="3737299"/>
            <a:ext cx="1312307" cy="214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1D4AC-D5E9-418E-9AD5-6A4B237E1392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2008" y="3737299"/>
            <a:ext cx="1968460" cy="214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19185" y="3737299"/>
            <a:ext cx="1312307" cy="214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B001FB-9D16-4C67-908E-DE92212750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2543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537667" rtl="0" eaLnBrk="1" latinLnBrk="0" hangingPunct="1">
        <a:lnSpc>
          <a:spcPct val="90000"/>
        </a:lnSpc>
        <a:spcBef>
          <a:spcPct val="0"/>
        </a:spcBef>
        <a:buNone/>
        <a:defRPr sz="25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4417" indent="-134417" algn="l" defTabSz="537667" rtl="0" eaLnBrk="1" latinLnBrk="0" hangingPunct="1">
        <a:lnSpc>
          <a:spcPct val="90000"/>
        </a:lnSpc>
        <a:spcBef>
          <a:spcPts val="588"/>
        </a:spcBef>
        <a:buFont typeface="Arial" panose="020B0604020202020204" pitchFamily="34" charset="0"/>
        <a:buChar char="•"/>
        <a:defRPr sz="1646" kern="1200">
          <a:solidFill>
            <a:schemeClr val="tx1"/>
          </a:solidFill>
          <a:latin typeface="+mn-lt"/>
          <a:ea typeface="+mn-ea"/>
          <a:cs typeface="+mn-cs"/>
        </a:defRPr>
      </a:lvl1pPr>
      <a:lvl2pPr marL="403250" indent="-134417" algn="l" defTabSz="537667" rtl="0" eaLnBrk="1" latinLnBrk="0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411" kern="1200">
          <a:solidFill>
            <a:schemeClr val="tx1"/>
          </a:solidFill>
          <a:latin typeface="+mn-lt"/>
          <a:ea typeface="+mn-ea"/>
          <a:cs typeface="+mn-cs"/>
        </a:defRPr>
      </a:lvl2pPr>
      <a:lvl3pPr marL="672084" indent="-134417" algn="l" defTabSz="537667" rtl="0" eaLnBrk="1" latinLnBrk="0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176" kern="1200">
          <a:solidFill>
            <a:schemeClr val="tx1"/>
          </a:solidFill>
          <a:latin typeface="+mn-lt"/>
          <a:ea typeface="+mn-ea"/>
          <a:cs typeface="+mn-cs"/>
        </a:defRPr>
      </a:lvl3pPr>
      <a:lvl4pPr marL="940918" indent="-134417" algn="l" defTabSz="537667" rtl="0" eaLnBrk="1" latinLnBrk="0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058" kern="1200">
          <a:solidFill>
            <a:schemeClr val="tx1"/>
          </a:solidFill>
          <a:latin typeface="+mn-lt"/>
          <a:ea typeface="+mn-ea"/>
          <a:cs typeface="+mn-cs"/>
        </a:defRPr>
      </a:lvl4pPr>
      <a:lvl5pPr marL="1209751" indent="-134417" algn="l" defTabSz="537667" rtl="0" eaLnBrk="1" latinLnBrk="0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058" kern="1200">
          <a:solidFill>
            <a:schemeClr val="tx1"/>
          </a:solidFill>
          <a:latin typeface="+mn-lt"/>
          <a:ea typeface="+mn-ea"/>
          <a:cs typeface="+mn-cs"/>
        </a:defRPr>
      </a:lvl5pPr>
      <a:lvl6pPr marL="1478585" indent="-134417" algn="l" defTabSz="537667" rtl="0" eaLnBrk="1" latinLnBrk="0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058" kern="1200">
          <a:solidFill>
            <a:schemeClr val="tx1"/>
          </a:solidFill>
          <a:latin typeface="+mn-lt"/>
          <a:ea typeface="+mn-ea"/>
          <a:cs typeface="+mn-cs"/>
        </a:defRPr>
      </a:lvl6pPr>
      <a:lvl7pPr marL="1747418" indent="-134417" algn="l" defTabSz="537667" rtl="0" eaLnBrk="1" latinLnBrk="0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058" kern="1200">
          <a:solidFill>
            <a:schemeClr val="tx1"/>
          </a:solidFill>
          <a:latin typeface="+mn-lt"/>
          <a:ea typeface="+mn-ea"/>
          <a:cs typeface="+mn-cs"/>
        </a:defRPr>
      </a:lvl7pPr>
      <a:lvl8pPr marL="2016252" indent="-134417" algn="l" defTabSz="537667" rtl="0" eaLnBrk="1" latinLnBrk="0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058" kern="1200">
          <a:solidFill>
            <a:schemeClr val="tx1"/>
          </a:solidFill>
          <a:latin typeface="+mn-lt"/>
          <a:ea typeface="+mn-ea"/>
          <a:cs typeface="+mn-cs"/>
        </a:defRPr>
      </a:lvl8pPr>
      <a:lvl9pPr marL="2285086" indent="-134417" algn="l" defTabSz="537667" rtl="0" eaLnBrk="1" latinLnBrk="0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0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7667" rtl="0" eaLnBrk="1" latinLnBrk="0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1pPr>
      <a:lvl2pPr marL="268834" algn="l" defTabSz="537667" rtl="0" eaLnBrk="1" latinLnBrk="0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2pPr>
      <a:lvl3pPr marL="537667" algn="l" defTabSz="537667" rtl="0" eaLnBrk="1" latinLnBrk="0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3pPr>
      <a:lvl4pPr marL="806501" algn="l" defTabSz="537667" rtl="0" eaLnBrk="1" latinLnBrk="0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4pPr>
      <a:lvl5pPr marL="1075334" algn="l" defTabSz="537667" rtl="0" eaLnBrk="1" latinLnBrk="0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5pPr>
      <a:lvl6pPr marL="1344168" algn="l" defTabSz="537667" rtl="0" eaLnBrk="1" latinLnBrk="0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6pPr>
      <a:lvl7pPr marL="1613002" algn="l" defTabSz="537667" rtl="0" eaLnBrk="1" latinLnBrk="0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7pPr>
      <a:lvl8pPr marL="1881835" algn="l" defTabSz="537667" rtl="0" eaLnBrk="1" latinLnBrk="0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8pPr>
      <a:lvl9pPr marL="2150669" algn="l" defTabSz="537667" rtl="0" eaLnBrk="1" latinLnBrk="0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032559D0-08B3-47B1-B0DF-E9C35F064B23}"/>
              </a:ext>
            </a:extLst>
          </p:cNvPr>
          <p:cNvGrpSpPr/>
          <p:nvPr/>
        </p:nvGrpSpPr>
        <p:grpSpPr>
          <a:xfrm>
            <a:off x="0" y="0"/>
            <a:ext cx="5780862" cy="4026778"/>
            <a:chOff x="1190047" y="1436915"/>
            <a:chExt cx="5780862" cy="4026778"/>
          </a:xfrm>
        </p:grpSpPr>
        <p:pic>
          <p:nvPicPr>
            <p:cNvPr id="2052" name="Picture 3">
              <a:extLst>
                <a:ext uri="{FF2B5EF4-FFF2-40B4-BE49-F238E27FC236}">
                  <a16:creationId xmlns:a16="http://schemas.microsoft.com/office/drawing/2014/main" id="{6D036CC8-2D22-4721-B9C7-560EFC3429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0047" y="1436915"/>
              <a:ext cx="5033472" cy="40267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1" name="Picture 5">
              <a:extLst>
                <a:ext uri="{FF2B5EF4-FFF2-40B4-BE49-F238E27FC236}">
                  <a16:creationId xmlns:a16="http://schemas.microsoft.com/office/drawing/2014/main" id="{64D3ED09-E901-4665-AD24-1374499580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1884" y="1627886"/>
              <a:ext cx="1089025" cy="1089025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0" name="Picture 2">
              <a:extLst>
                <a:ext uri="{FF2B5EF4-FFF2-40B4-BE49-F238E27FC236}">
                  <a16:creationId xmlns:a16="http://schemas.microsoft.com/office/drawing/2014/main" id="{8D3189D4-1B95-430B-A7EF-6C36C7A9B8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9027" y="2791046"/>
              <a:ext cx="1074738" cy="1074737"/>
            </a:xfrm>
            <a:prstGeom prst="rect">
              <a:avLst/>
            </a:prstGeom>
            <a:noFill/>
            <a:ln w="28575">
              <a:solidFill>
                <a:schemeClr val="accent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49" name="Picture 7">
              <a:extLst>
                <a:ext uri="{FF2B5EF4-FFF2-40B4-BE49-F238E27FC236}">
                  <a16:creationId xmlns:a16="http://schemas.microsoft.com/office/drawing/2014/main" id="{9ECF88F0-BC3C-4A53-BBC6-C8983DEA5A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5059" y="3939917"/>
              <a:ext cx="1082675" cy="1082675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3" name="Picture 4">
              <a:extLst>
                <a:ext uri="{FF2B5EF4-FFF2-40B4-BE49-F238E27FC236}">
                  <a16:creationId xmlns:a16="http://schemas.microsoft.com/office/drawing/2014/main" id="{3BF3BF79-0C37-4702-98F4-67CE71CF711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2045" y="3939917"/>
              <a:ext cx="1074738" cy="822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1544D942-FA6F-4652-BD2A-0B1BC51965E7}"/>
                </a:ext>
              </a:extLst>
            </p:cNvPr>
            <p:cNvCxnSpPr>
              <a:endCxn id="2049" idx="1"/>
            </p:cNvCxnSpPr>
            <p:nvPr/>
          </p:nvCxnSpPr>
          <p:spPr>
            <a:xfrm>
              <a:off x="5309118" y="4245429"/>
              <a:ext cx="575941" cy="235826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8B04AE9-3388-4075-A79B-82DE7DD576C8}"/>
                </a:ext>
              </a:extLst>
            </p:cNvPr>
            <p:cNvCxnSpPr>
              <a:cxnSpLocks/>
              <a:endCxn id="2050" idx="1"/>
            </p:cNvCxnSpPr>
            <p:nvPr/>
          </p:nvCxnSpPr>
          <p:spPr>
            <a:xfrm flipV="1">
              <a:off x="5374433" y="3328415"/>
              <a:ext cx="514594" cy="170402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5EA0149-6EF5-426D-A45E-AE2340F80688}"/>
                </a:ext>
              </a:extLst>
            </p:cNvPr>
            <p:cNvCxnSpPr>
              <a:endCxn id="2051" idx="1"/>
            </p:cNvCxnSpPr>
            <p:nvPr/>
          </p:nvCxnSpPr>
          <p:spPr>
            <a:xfrm flipV="1">
              <a:off x="4721290" y="2172399"/>
              <a:ext cx="1160594" cy="216238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520719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Aswin Doekhie</dc:creator>
  <cp:lastModifiedBy>Aswin Doekhie</cp:lastModifiedBy>
  <cp:revision>4</cp:revision>
  <dcterms:created xsi:type="dcterms:W3CDTF">2021-06-23T21:51:27Z</dcterms:created>
  <dcterms:modified xsi:type="dcterms:W3CDTF">2021-06-30T13:08:15Z</dcterms:modified>
</cp:coreProperties>
</file>